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5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19" autoAdjust="0"/>
    <p:restoredTop sz="94660"/>
  </p:normalViewPr>
  <p:slideViewPr>
    <p:cSldViewPr snapToGrid="0" snapToObjects="1">
      <p:cViewPr>
        <p:scale>
          <a:sx n="100" d="100"/>
          <a:sy n="100" d="100"/>
        </p:scale>
        <p:origin x="-252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BEE730-5965-4C01-B94C-52A83B212CFB}" type="datetimeFigureOut">
              <a:rPr lang="en-US" smtClean="0"/>
              <a:pPr/>
              <a:t>10/23/2012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640B15-1466-4432-96C7-48D067B8AB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1363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640B15-1466-4432-96C7-48D067B8AB1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640B15-1466-4432-96C7-48D067B8AB1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5801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640B15-1466-4432-96C7-48D067B8AB1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640B15-1466-4432-96C7-48D067B8AB11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640B15-1466-4432-96C7-48D067B8AB11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640B15-1466-4432-96C7-48D067B8AB11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640B15-1466-4432-96C7-48D067B8AB11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640B15-1466-4432-96C7-48D067B8AB11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640B15-1466-4432-96C7-48D067B8AB11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F86225D3-0482-0F41-BF81-5383F26A070B}" type="datetimeFigureOut">
              <a:rPr lang="en-US" smtClean="0"/>
              <a:pPr/>
              <a:t>10/23/2012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645C659-AC3E-BD41-B1F7-819BDD8648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225D3-0482-0F41-BF81-5383F26A070B}" type="datetimeFigureOut">
              <a:rPr lang="en-US" smtClean="0"/>
              <a:pPr/>
              <a:t>10/23/2012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5C659-AC3E-BD41-B1F7-819BDD8648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225D3-0482-0F41-BF81-5383F26A070B}" type="datetimeFigureOut">
              <a:rPr lang="en-US" smtClean="0"/>
              <a:pPr/>
              <a:t>10/23/2012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5C659-AC3E-BD41-B1F7-819BDD8648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225D3-0482-0F41-BF81-5383F26A070B}" type="datetimeFigureOut">
              <a:rPr lang="en-US" smtClean="0"/>
              <a:pPr/>
              <a:t>10/23/2012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5C659-AC3E-BD41-B1F7-819BDD8648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225D3-0482-0F41-BF81-5383F26A070B}" type="datetimeFigureOut">
              <a:rPr lang="en-US" smtClean="0"/>
              <a:pPr/>
              <a:t>10/23/2012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5C659-AC3E-BD41-B1F7-819BDD8648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225D3-0482-0F41-BF81-5383F26A070B}" type="datetimeFigureOut">
              <a:rPr lang="en-US" smtClean="0"/>
              <a:pPr/>
              <a:t>10/23/2012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5C659-AC3E-BD41-B1F7-819BDD8648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225D3-0482-0F41-BF81-5383F26A070B}" type="datetimeFigureOut">
              <a:rPr lang="en-US" smtClean="0"/>
              <a:pPr/>
              <a:t>10/23/2012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5C659-AC3E-BD41-B1F7-819BDD8648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225D3-0482-0F41-BF81-5383F26A070B}" type="datetimeFigureOut">
              <a:rPr lang="en-US" smtClean="0"/>
              <a:pPr/>
              <a:t>10/23/2012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5C659-AC3E-BD41-B1F7-819BDD8648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225D3-0482-0F41-BF81-5383F26A070B}" type="datetimeFigureOut">
              <a:rPr lang="en-US" smtClean="0"/>
              <a:pPr/>
              <a:t>10/23/2012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5C659-AC3E-BD41-B1F7-819BDD8648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F86225D3-0482-0F41-BF81-5383F26A070B}" type="datetimeFigureOut">
              <a:rPr lang="en-US" smtClean="0"/>
              <a:pPr/>
              <a:t>10/23/2012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645C659-AC3E-BD41-B1F7-819BDD8648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F86225D3-0482-0F41-BF81-5383F26A070B}" type="datetimeFigureOut">
              <a:rPr lang="en-US" smtClean="0"/>
              <a:pPr/>
              <a:t>10/23/2012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645C659-AC3E-BD41-B1F7-819BDD8648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F86225D3-0482-0F41-BF81-5383F26A070B}" type="datetimeFigureOut">
              <a:rPr lang="en-US" smtClean="0"/>
              <a:pPr/>
              <a:t>10/23/2012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645C659-AC3E-BD41-B1F7-819BDD86481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mashable.com/2012/10/20/pinterest-facebook-shopping/" TargetMode="External"/><Relationship Id="rId5" Type="http://schemas.openxmlformats.org/officeDocument/2006/relationships/hyperlink" Target="http://news.cnet.com/8301-1023_3-57410551-93/pinterest-climbs-to-third-most-popular-social-network/" TargetMode="External"/><Relationship Id="rId4" Type="http://schemas.openxmlformats.org/officeDocument/2006/relationships/hyperlink" Target="http://www.slideshare.net/joseph.murphy/pinterest-for-academic-libraries-webcast-murphy-acr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2-10-15 at 8.48.57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6400" y="1093365"/>
            <a:ext cx="4406900" cy="3784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407940"/>
            <a:ext cx="7772400" cy="1470025"/>
          </a:xfrm>
        </p:spPr>
        <p:txBody>
          <a:bodyPr/>
          <a:lstStyle/>
          <a:p>
            <a:r>
              <a:rPr lang="en-US" dirty="0" smtClean="0"/>
              <a:t>PIN it!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95560" y="4800082"/>
            <a:ext cx="6400800" cy="2057918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Using </a:t>
            </a:r>
            <a:r>
              <a:rPr lang="en-US" dirty="0" err="1" smtClean="0">
                <a:solidFill>
                  <a:schemeClr val="tx1"/>
                </a:solidFill>
              </a:rPr>
              <a:t>Pinterest</a:t>
            </a:r>
            <a:r>
              <a:rPr lang="en-US" dirty="0" smtClean="0">
                <a:solidFill>
                  <a:schemeClr val="tx1"/>
                </a:solidFill>
              </a:rPr>
              <a:t> in your classroom (and in life)</a:t>
            </a:r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 smtClean="0"/>
          </a:p>
          <a:p>
            <a:r>
              <a:rPr lang="en-US" sz="1400" dirty="0" smtClean="0">
                <a:solidFill>
                  <a:srgbClr val="FFFF00"/>
                </a:solidFill>
              </a:rPr>
              <a:t>LBSC 642 Tech Demo</a:t>
            </a:r>
          </a:p>
          <a:p>
            <a:r>
              <a:rPr lang="en-US" sz="1400" dirty="0" smtClean="0">
                <a:solidFill>
                  <a:srgbClr val="FFFF00"/>
                </a:solidFill>
              </a:rPr>
              <a:t>Lisa Hedge and Deirdre Lunn </a:t>
            </a:r>
          </a:p>
          <a:p>
            <a:r>
              <a:rPr lang="en-US" sz="1400" dirty="0" smtClean="0">
                <a:solidFill>
                  <a:srgbClr val="FFFF00"/>
                </a:solidFill>
              </a:rPr>
              <a:t>10/23/12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</p:spPr>
        <p:txBody>
          <a:bodyPr/>
          <a:lstStyle/>
          <a:p>
            <a:r>
              <a:rPr lang="en-US" dirty="0" smtClean="0"/>
              <a:t>Sources</a:t>
            </a:r>
            <a:endParaRPr lang="en-US" dirty="0"/>
          </a:p>
        </p:txBody>
      </p:sp>
      <p:pic>
        <p:nvPicPr>
          <p:cNvPr id="5" name="Picture 4" descr="pin posti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538" y="2020067"/>
            <a:ext cx="2362099" cy="227101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82926" y="2011309"/>
            <a:ext cx="535305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sz="1400" dirty="0" smtClean="0"/>
              <a:t>Murphy, Joe. “</a:t>
            </a:r>
            <a:r>
              <a:rPr lang="en-US" sz="1400" dirty="0" err="1" smtClean="0"/>
              <a:t>Pinterest</a:t>
            </a:r>
            <a:r>
              <a:rPr lang="en-US" sz="1400" dirty="0" smtClean="0"/>
              <a:t> and Academia” Association of College and Research Libraries Webcast.  </a:t>
            </a:r>
            <a:r>
              <a:rPr lang="en-US" sz="1400" dirty="0" smtClean="0"/>
              <a:t>9/18/2012 </a:t>
            </a:r>
            <a:r>
              <a:rPr lang="en-US" sz="1400" dirty="0" smtClean="0">
                <a:hlinkClick r:id="rId4"/>
              </a:rPr>
              <a:t>http</a:t>
            </a:r>
            <a:r>
              <a:rPr lang="en-US" sz="1400" dirty="0" smtClean="0">
                <a:hlinkClick r:id="rId4"/>
              </a:rPr>
              <a:t>://www.slideshare.net/joseph.murphy/pinterest-for-academic-libraries-webcast-murphy-acrl</a:t>
            </a:r>
            <a:endParaRPr lang="en-US" sz="1400" dirty="0" smtClean="0"/>
          </a:p>
          <a:p>
            <a:pPr marL="342900" indent="-342900"/>
            <a:endParaRPr lang="en-US" sz="1400" dirty="0" smtClean="0"/>
          </a:p>
          <a:p>
            <a:pPr marL="342900" indent="-342900"/>
            <a:r>
              <a:rPr lang="en-US" sz="1400" dirty="0" err="1" smtClean="0"/>
              <a:t>Ngak</a:t>
            </a:r>
            <a:r>
              <a:rPr lang="en-US" sz="1400" dirty="0" smtClean="0"/>
              <a:t>, </a:t>
            </a:r>
            <a:r>
              <a:rPr lang="en-US" sz="1400" dirty="0" err="1" smtClean="0"/>
              <a:t>Chenda</a:t>
            </a:r>
            <a:r>
              <a:rPr lang="en-US" sz="1400" dirty="0" smtClean="0"/>
              <a:t>. “</a:t>
            </a:r>
            <a:r>
              <a:rPr lang="en-US" sz="1400" dirty="0" err="1" smtClean="0"/>
              <a:t>Pinterest</a:t>
            </a:r>
            <a:r>
              <a:rPr lang="en-US" sz="1400" dirty="0" smtClean="0"/>
              <a:t> Climbs to the Third Most Popular Social Network” CNET.com.  4/6/2012 </a:t>
            </a:r>
            <a:r>
              <a:rPr lang="en-US" sz="1400" dirty="0" smtClean="0">
                <a:hlinkClick r:id="rId5"/>
              </a:rPr>
              <a:t>http://news.cnet.com/8301-1023_3-57410551-93/pinterest-climbs-to-third-most-popular-social-network</a:t>
            </a:r>
            <a:r>
              <a:rPr lang="en-US" sz="1400" dirty="0" smtClean="0">
                <a:hlinkClick r:id="rId5"/>
              </a:rPr>
              <a:t>/</a:t>
            </a:r>
            <a:endParaRPr lang="en-US" sz="1400" dirty="0" smtClean="0"/>
          </a:p>
          <a:p>
            <a:pPr marL="342900" indent="-342900"/>
            <a:endParaRPr lang="en-US" sz="1400" dirty="0"/>
          </a:p>
          <a:p>
            <a:pPr marL="342900" indent="-342900"/>
            <a:r>
              <a:rPr lang="en-US" sz="1400" dirty="0" smtClean="0"/>
              <a:t>Pan, Joann</a:t>
            </a:r>
            <a:r>
              <a:rPr lang="en-US" sz="1400" dirty="0"/>
              <a:t>. </a:t>
            </a:r>
            <a:r>
              <a:rPr lang="en-US" sz="1400" dirty="0" smtClean="0"/>
              <a:t>“</a:t>
            </a:r>
            <a:r>
              <a:rPr lang="en-US" sz="1400" dirty="0" err="1" smtClean="0"/>
              <a:t>Pinterest</a:t>
            </a:r>
            <a:r>
              <a:rPr lang="en-US" sz="1400" dirty="0" smtClean="0"/>
              <a:t> Tops Facebook in Driving </a:t>
            </a:r>
            <a:r>
              <a:rPr lang="en-US" sz="1400" dirty="0" err="1" smtClean="0"/>
              <a:t>eCommerce</a:t>
            </a:r>
            <a:r>
              <a:rPr lang="en-US" sz="1400" dirty="0" smtClean="0"/>
              <a:t>” Mashable.com. 10/20/2012 </a:t>
            </a:r>
            <a:r>
              <a:rPr lang="en-US" sz="1400" dirty="0" smtClean="0">
                <a:hlinkClick r:id="rId6"/>
              </a:rPr>
              <a:t>http</a:t>
            </a:r>
            <a:r>
              <a:rPr lang="en-US" sz="1400" dirty="0">
                <a:hlinkClick r:id="rId6"/>
              </a:rPr>
              <a:t>://mashable.com/2012/10/20/pinterest-facebook-shopping</a:t>
            </a:r>
            <a:r>
              <a:rPr lang="en-US" sz="1400" dirty="0" smtClean="0">
                <a:hlinkClick r:id="rId6"/>
              </a:rPr>
              <a:t>/</a:t>
            </a:r>
            <a:endParaRPr lang="en-US" sz="1400" dirty="0" smtClean="0"/>
          </a:p>
          <a:p>
            <a:pPr marL="342900" indent="-342900"/>
            <a:endParaRPr lang="en-US" sz="1400" dirty="0" smtClean="0"/>
          </a:p>
          <a:p>
            <a:pPr marL="342900" indent="-342900"/>
            <a:r>
              <a:rPr lang="en-US" sz="1400" dirty="0" smtClean="0"/>
              <a:t>Pinterest.com/about/</a:t>
            </a:r>
          </a:p>
          <a:p>
            <a:pPr marL="342900" indent="-342900"/>
            <a:endParaRPr lang="en-US" sz="1400" dirty="0" smtClean="0"/>
          </a:p>
          <a:p>
            <a:pPr marL="342900" indent="-342900"/>
            <a:r>
              <a:rPr lang="en-US" sz="1400" dirty="0" err="1" smtClean="0"/>
              <a:t>Wordle.net</a:t>
            </a:r>
            <a:endParaRPr lang="en-US" sz="14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1095021" y="2351425"/>
            <a:ext cx="19021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Fun fact</a:t>
            </a:r>
            <a:r>
              <a:rPr lang="en-US" dirty="0" smtClean="0"/>
              <a:t>: </a:t>
            </a:r>
            <a:r>
              <a:rPr lang="en-US" dirty="0" smtClean="0"/>
              <a:t>Surveys show people use </a:t>
            </a:r>
            <a:r>
              <a:rPr lang="en-US" dirty="0" err="1" smtClean="0"/>
              <a:t>Pinterest</a:t>
            </a:r>
            <a:r>
              <a:rPr lang="en-US" dirty="0" smtClean="0"/>
              <a:t> </a:t>
            </a:r>
            <a:r>
              <a:rPr lang="en-US" dirty="0"/>
              <a:t>more than Facebook</a:t>
            </a:r>
          </a:p>
          <a:p>
            <a:r>
              <a:rPr lang="en-US" dirty="0" smtClean="0"/>
              <a:t>for shopping ideas</a:t>
            </a:r>
            <a:endParaRPr lang="en-U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</a:t>
            </a:r>
            <a:r>
              <a:rPr lang="en-US" dirty="0" err="1" smtClean="0"/>
              <a:t>Pinterest</a:t>
            </a:r>
            <a:endParaRPr lang="en-US" dirty="0"/>
          </a:p>
        </p:txBody>
      </p:sp>
      <p:pic>
        <p:nvPicPr>
          <p:cNvPr id="7" name="Picture 6" descr="pin posti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0122" y="1709972"/>
            <a:ext cx="2362099" cy="227101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12142" y="1809230"/>
            <a:ext cx="491389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dirty="0" smtClean="0"/>
              <a:t> Pinterest.com is a non-linear bookmarking site that mainly uses images to express ideas</a:t>
            </a:r>
          </a:p>
          <a:p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 Users create virtual “boards” to which they “pin” or re-pin website links</a:t>
            </a:r>
          </a:p>
          <a:p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 Users can add comments to posts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240682" y="3916334"/>
            <a:ext cx="514153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dirty="0" smtClean="0"/>
              <a:t> Users </a:t>
            </a:r>
            <a:r>
              <a:rPr lang="en-US" dirty="0"/>
              <a:t>can follow other users</a:t>
            </a:r>
          </a:p>
          <a:p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 Users </a:t>
            </a:r>
            <a:r>
              <a:rPr lang="en-US" dirty="0"/>
              <a:t>can </a:t>
            </a:r>
            <a:r>
              <a:rPr lang="en-US" dirty="0" smtClean="0"/>
              <a:t>tie their </a:t>
            </a:r>
            <a:r>
              <a:rPr lang="en-US" dirty="0" err="1" smtClean="0"/>
              <a:t>Pinterest</a:t>
            </a:r>
            <a:r>
              <a:rPr lang="en-US" dirty="0" smtClean="0"/>
              <a:t> accounts to their Twitter and Facebook accounts to share their pins with their friends and followers</a:t>
            </a:r>
          </a:p>
        </p:txBody>
      </p:sp>
      <p:pic>
        <p:nvPicPr>
          <p:cNvPr id="11" name="Picture 10" descr="pin posti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782" y="3916333"/>
            <a:ext cx="2362099" cy="227101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049265" y="4451676"/>
            <a:ext cx="17491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Fun fact:</a:t>
            </a:r>
          </a:p>
          <a:p>
            <a:r>
              <a:rPr lang="en-US" dirty="0" err="1" smtClean="0"/>
              <a:t>Pinterest</a:t>
            </a:r>
            <a:r>
              <a:rPr lang="en-US" dirty="0" smtClean="0"/>
              <a:t> is the 3</a:t>
            </a:r>
            <a:r>
              <a:rPr lang="en-US" baseline="30000" dirty="0" smtClean="0"/>
              <a:t>rd</a:t>
            </a:r>
            <a:r>
              <a:rPr lang="en-US" dirty="0" smtClean="0"/>
              <a:t> most visited social network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376980" y="2161416"/>
            <a:ext cx="17987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Fun fact:</a:t>
            </a:r>
          </a:p>
          <a:p>
            <a:r>
              <a:rPr lang="en-US" dirty="0" smtClean="0"/>
              <a:t>Users spend more time per visit on </a:t>
            </a:r>
            <a:r>
              <a:rPr lang="en-US" dirty="0" err="1" smtClean="0"/>
              <a:t>Pinterest</a:t>
            </a:r>
            <a:r>
              <a:rPr lang="en-US" dirty="0" smtClean="0"/>
              <a:t> than Twitter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095023" y="597013"/>
            <a:ext cx="6965245" cy="1202485"/>
          </a:xfrm>
        </p:spPr>
        <p:txBody>
          <a:bodyPr/>
          <a:lstStyle/>
          <a:p>
            <a:r>
              <a:rPr lang="en-US" dirty="0" smtClean="0"/>
              <a:t>Pros and Cons</a:t>
            </a:r>
            <a:endParaRPr lang="en-US" dirty="0"/>
          </a:p>
        </p:txBody>
      </p:sp>
      <p:pic>
        <p:nvPicPr>
          <p:cNvPr id="6" name="Picture 5" descr="pin posti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9883" y="1734250"/>
            <a:ext cx="2362099" cy="227101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97344" y="1564841"/>
            <a:ext cx="520663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Pros: </a:t>
            </a:r>
          </a:p>
          <a:p>
            <a:pPr>
              <a:buFontTx/>
              <a:buChar char="-"/>
            </a:pPr>
            <a:r>
              <a:rPr lang="en-US" dirty="0" smtClean="0"/>
              <a:t> </a:t>
            </a:r>
            <a:r>
              <a:rPr lang="en-US" dirty="0" err="1" smtClean="0"/>
              <a:t>Pinterest</a:t>
            </a:r>
            <a:r>
              <a:rPr lang="en-US" dirty="0" smtClean="0"/>
              <a:t> is free and open to the public.</a:t>
            </a:r>
          </a:p>
          <a:p>
            <a:pPr>
              <a:buFontTx/>
              <a:buChar char="-"/>
            </a:pPr>
            <a:r>
              <a:rPr lang="en-US" dirty="0" smtClean="0"/>
              <a:t> Users can learn, bookmark, create, collaborate, and connect with websites and other users.</a:t>
            </a:r>
          </a:p>
          <a:p>
            <a:pPr>
              <a:buFontTx/>
              <a:buChar char="-"/>
            </a:pPr>
            <a:r>
              <a:rPr lang="en-US" dirty="0" smtClean="0"/>
              <a:t> Uses visual representation of websites (versus a list of links)</a:t>
            </a:r>
          </a:p>
          <a:p>
            <a:pPr>
              <a:buFontTx/>
              <a:buChar char="-"/>
            </a:pPr>
            <a:r>
              <a:rPr lang="en-US" dirty="0" smtClean="0"/>
              <a:t> Users can share and inspire creative ideas on a global scale</a:t>
            </a:r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469599" y="2093958"/>
            <a:ext cx="174913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Fun fact: You </a:t>
            </a:r>
            <a:r>
              <a:rPr lang="en-US" dirty="0"/>
              <a:t>can download </a:t>
            </a:r>
            <a:r>
              <a:rPr lang="en-US" dirty="0" err="1"/>
              <a:t>Pinterest</a:t>
            </a:r>
            <a:r>
              <a:rPr lang="en-US" dirty="0"/>
              <a:t> apps to your smart phone or tablet</a:t>
            </a:r>
          </a:p>
          <a:p>
            <a:endParaRPr lang="en-US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3180597" y="4061781"/>
            <a:ext cx="526149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Cons: </a:t>
            </a:r>
          </a:p>
          <a:p>
            <a:pPr>
              <a:buFontTx/>
              <a:buChar char="-"/>
            </a:pPr>
            <a:r>
              <a:rPr lang="en-US" dirty="0" smtClean="0"/>
              <a:t> Content is owned by </a:t>
            </a:r>
            <a:r>
              <a:rPr lang="en-US" dirty="0" err="1" smtClean="0"/>
              <a:t>Pinterest</a:t>
            </a:r>
            <a:r>
              <a:rPr lang="en-US" dirty="0" smtClean="0"/>
              <a:t> (but they do not have the right to sell your content)</a:t>
            </a:r>
          </a:p>
          <a:p>
            <a:pPr>
              <a:buFontTx/>
              <a:buChar char="-"/>
            </a:pPr>
            <a:r>
              <a:rPr lang="en-US" dirty="0" smtClean="0"/>
              <a:t> </a:t>
            </a:r>
            <a:r>
              <a:rPr lang="en-US" dirty="0" err="1" smtClean="0"/>
              <a:t>Pinterest</a:t>
            </a:r>
            <a:r>
              <a:rPr lang="en-US" dirty="0" smtClean="0"/>
              <a:t> places copyright responsibility on users</a:t>
            </a:r>
          </a:p>
          <a:p>
            <a:pPr>
              <a:buFontTx/>
              <a:buChar char="-"/>
            </a:pPr>
            <a:r>
              <a:rPr lang="en-US" dirty="0" smtClean="0"/>
              <a:t> Schools and their districts may block the site </a:t>
            </a:r>
          </a:p>
          <a:p>
            <a:r>
              <a:rPr lang="en-US" dirty="0" smtClean="0"/>
              <a:t>- The minimum age requirement is 13, so it can only be used in </a:t>
            </a:r>
            <a:r>
              <a:rPr lang="en-US" dirty="0" smtClean="0"/>
              <a:t>grades 8-12 for </a:t>
            </a:r>
            <a:r>
              <a:rPr lang="en-US" dirty="0" smtClean="0"/>
              <a:t>educational purposes</a:t>
            </a:r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en-US" dirty="0"/>
          </a:p>
        </p:txBody>
      </p:sp>
      <p:pic>
        <p:nvPicPr>
          <p:cNvPr id="10" name="Picture 9" descr="pin posti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782" y="4023058"/>
            <a:ext cx="2362099" cy="227101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 rot="21373122">
            <a:off x="1000531" y="4496179"/>
            <a:ext cx="2137738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Fun fact: </a:t>
            </a:r>
            <a:r>
              <a:rPr lang="en-US" sz="1600" dirty="0" err="1" smtClean="0"/>
              <a:t>Pinterest</a:t>
            </a:r>
            <a:r>
              <a:rPr lang="en-US" sz="1600" dirty="0" smtClean="0"/>
              <a:t> drives more referral </a:t>
            </a:r>
            <a:r>
              <a:rPr lang="en-US" sz="1600" dirty="0"/>
              <a:t>traffic </a:t>
            </a:r>
            <a:r>
              <a:rPr lang="en-US" sz="1600" dirty="0" smtClean="0"/>
              <a:t>than </a:t>
            </a:r>
            <a:r>
              <a:rPr lang="en-US" sz="1600" dirty="0"/>
              <a:t>Google+, YouTube, </a:t>
            </a:r>
            <a:r>
              <a:rPr lang="en-US" sz="1600" dirty="0" err="1"/>
              <a:t>Reddit</a:t>
            </a:r>
            <a:r>
              <a:rPr lang="en-US" sz="1600" dirty="0"/>
              <a:t>, </a:t>
            </a:r>
            <a:r>
              <a:rPr lang="en-US" sz="1600" dirty="0" smtClean="0"/>
              <a:t>&amp; LinkedIn combined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104129" y="672497"/>
            <a:ext cx="6965245" cy="120248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Using </a:t>
            </a:r>
            <a:r>
              <a:rPr lang="en-US" dirty="0" err="1" smtClean="0"/>
              <a:t>Pinterest</a:t>
            </a:r>
            <a:r>
              <a:rPr lang="en-US" dirty="0" smtClean="0"/>
              <a:t> Educationally</a:t>
            </a:r>
            <a:endParaRPr lang="en-US" dirty="0"/>
          </a:p>
        </p:txBody>
      </p:sp>
      <p:pic>
        <p:nvPicPr>
          <p:cNvPr id="5" name="Picture 4" descr="pin posti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9055" y="1552938"/>
            <a:ext cx="2362099" cy="227101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18338" y="1691484"/>
            <a:ext cx="5237017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dirty="0" smtClean="0"/>
              <a:t> Boards can be created as collaborative resources among teachers, school librarians, and other educators</a:t>
            </a:r>
          </a:p>
          <a:p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 Boards can serve as visual resource guides, pathfinders or electronic portfolios</a:t>
            </a:r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FontTx/>
              <a:buChar char="-"/>
            </a:pP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229563" y="1874981"/>
            <a:ext cx="202108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Fun fact:</a:t>
            </a:r>
          </a:p>
          <a:p>
            <a:r>
              <a:rPr lang="en-US" dirty="0" err="1" smtClean="0"/>
              <a:t>Pinterest</a:t>
            </a:r>
            <a:r>
              <a:rPr lang="en-US" dirty="0"/>
              <a:t> </a:t>
            </a:r>
            <a:r>
              <a:rPr lang="en-US" dirty="0" smtClean="0"/>
              <a:t>passed </a:t>
            </a:r>
            <a:r>
              <a:rPr lang="en-US" dirty="0" smtClean="0"/>
              <a:t>10 </a:t>
            </a:r>
            <a:r>
              <a:rPr lang="en-US" dirty="0" smtClean="0"/>
              <a:t>mil users faster than any independent site </a:t>
            </a:r>
            <a:r>
              <a:rPr lang="en-US" dirty="0" smtClean="0"/>
              <a:t>– EVER!</a:t>
            </a:r>
          </a:p>
          <a:p>
            <a:endParaRPr lang="en-U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3288145" y="3785467"/>
            <a:ext cx="509847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dirty="0" smtClean="0"/>
              <a:t> Boards </a:t>
            </a:r>
            <a:r>
              <a:rPr lang="en-US" dirty="0"/>
              <a:t>can be used by students in planning collaborative projects or as collaborative projects</a:t>
            </a:r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 Teachers/Librarians can pin instructional videos and explanatory screenshots</a:t>
            </a:r>
          </a:p>
          <a:p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 School news and students’ and staff’s accomplishments can be pinned </a:t>
            </a:r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en-US" dirty="0"/>
          </a:p>
        </p:txBody>
      </p:sp>
      <p:pic>
        <p:nvPicPr>
          <p:cNvPr id="9" name="Picture 8" descr="pin posti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22" y="3669307"/>
            <a:ext cx="2362099" cy="227101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127582" y="4230640"/>
            <a:ext cx="17491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Fun fact:</a:t>
            </a:r>
          </a:p>
          <a:p>
            <a:r>
              <a:rPr lang="en-US" dirty="0" smtClean="0"/>
              <a:t>About 60% of </a:t>
            </a:r>
            <a:r>
              <a:rPr lang="en-US" dirty="0" err="1"/>
              <a:t>P</a:t>
            </a:r>
            <a:r>
              <a:rPr lang="en-US" dirty="0" err="1" smtClean="0"/>
              <a:t>interest</a:t>
            </a:r>
            <a:r>
              <a:rPr lang="en-US" dirty="0" smtClean="0"/>
              <a:t> users are female!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104129" y="672497"/>
            <a:ext cx="6965245" cy="1202485"/>
          </a:xfrm>
        </p:spPr>
        <p:txBody>
          <a:bodyPr>
            <a:normAutofit/>
          </a:bodyPr>
          <a:lstStyle/>
          <a:p>
            <a:r>
              <a:rPr lang="en-US" dirty="0" smtClean="0"/>
              <a:t>Students</a:t>
            </a:r>
            <a:endParaRPr lang="en-US" dirty="0"/>
          </a:p>
        </p:txBody>
      </p:sp>
      <p:pic>
        <p:nvPicPr>
          <p:cNvPr id="5" name="Picture 4" descr="pin posti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9055" y="1552938"/>
            <a:ext cx="2362099" cy="227101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18338" y="1691484"/>
            <a:ext cx="5237017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dirty="0" smtClean="0"/>
              <a:t> Middle or High School aged</a:t>
            </a:r>
          </a:p>
          <a:p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 Students with limited English Proficiency (since</a:t>
            </a:r>
          </a:p>
          <a:p>
            <a:r>
              <a:rPr lang="en-US" dirty="0" smtClean="0"/>
              <a:t>  </a:t>
            </a:r>
            <a:r>
              <a:rPr lang="en-US" dirty="0" err="1" smtClean="0"/>
              <a:t>Pinterest</a:t>
            </a:r>
            <a:r>
              <a:rPr lang="en-US" dirty="0" smtClean="0"/>
              <a:t> is mostly visual)</a:t>
            </a:r>
          </a:p>
          <a:p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 Students comfortable working independently or in </a:t>
            </a:r>
          </a:p>
          <a:p>
            <a:r>
              <a:rPr lang="en-US" dirty="0" smtClean="0"/>
              <a:t>  groups outside of the classroom </a:t>
            </a:r>
          </a:p>
          <a:p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Example: 9</a:t>
            </a:r>
            <a:r>
              <a:rPr lang="en-US" baseline="30000" dirty="0" smtClean="0"/>
              <a:t>th</a:t>
            </a:r>
            <a:r>
              <a:rPr lang="en-US" dirty="0" smtClean="0"/>
              <a:t> grade</a:t>
            </a:r>
          </a:p>
          <a:p>
            <a:r>
              <a:rPr lang="en-US" dirty="0" smtClean="0"/>
              <a:t>  US History/Current</a:t>
            </a:r>
          </a:p>
          <a:p>
            <a:r>
              <a:rPr lang="en-US" dirty="0" smtClean="0"/>
              <a:t>  Events project.</a:t>
            </a:r>
          </a:p>
          <a:p>
            <a:pPr>
              <a:buFontTx/>
              <a:buChar char="-"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FontTx/>
              <a:buChar char="-"/>
            </a:pPr>
            <a:endParaRPr lang="en-US" dirty="0"/>
          </a:p>
        </p:txBody>
      </p:sp>
      <p:pic>
        <p:nvPicPr>
          <p:cNvPr id="10" name="Picture 9" descr="Screen shot 2012-10-21 at 2.26.14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5301" y="3765531"/>
            <a:ext cx="4271236" cy="221586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407337" y="2015734"/>
            <a:ext cx="211001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Fun fact:</a:t>
            </a:r>
          </a:p>
          <a:p>
            <a:r>
              <a:rPr lang="en-US" dirty="0" err="1" smtClean="0"/>
              <a:t>Pinterest</a:t>
            </a:r>
            <a:r>
              <a:rPr lang="en-US" dirty="0" smtClean="0"/>
              <a:t> grew 4,000% in six months in 2011!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Sample </a:t>
            </a:r>
            <a:r>
              <a:rPr lang="en-US" dirty="0" err="1" smtClean="0"/>
              <a:t>Pinterest</a:t>
            </a:r>
            <a:r>
              <a:rPr lang="en-US" dirty="0" smtClean="0"/>
              <a:t> Homepage</a:t>
            </a:r>
            <a:endParaRPr lang="en-US" dirty="0"/>
          </a:p>
        </p:txBody>
      </p:sp>
      <p:pic>
        <p:nvPicPr>
          <p:cNvPr id="4" name="Content Placeholder 3" descr="Screen shot 2012-10-15 at 9.21.26 PM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004270" y="2119313"/>
            <a:ext cx="5114822" cy="3603625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Pin Board</a:t>
            </a:r>
            <a:endParaRPr lang="en-US" dirty="0"/>
          </a:p>
        </p:txBody>
      </p:sp>
      <p:pic>
        <p:nvPicPr>
          <p:cNvPr id="4" name="Content Placeholder 3" descr="Screen shot 2012-10-15 at 9.22.04 PM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63675" y="2148233"/>
            <a:ext cx="6196013" cy="3545785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Pin</a:t>
            </a:r>
            <a:endParaRPr lang="en-US" dirty="0"/>
          </a:p>
        </p:txBody>
      </p:sp>
      <p:pic>
        <p:nvPicPr>
          <p:cNvPr id="4" name="Content Placeholder 3" descr="Screen shot 2012-10-15 at 9.12.51 PM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765272" y="2119313"/>
            <a:ext cx="3592819" cy="3603625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Assignment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020268" y="1874982"/>
            <a:ext cx="70400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smtClean="0"/>
              <a:t>Sign up for an account at </a:t>
            </a:r>
            <a:r>
              <a:rPr lang="en-US" dirty="0" err="1"/>
              <a:t>p</a:t>
            </a:r>
            <a:r>
              <a:rPr lang="en-US" dirty="0" err="1" smtClean="0"/>
              <a:t>interest.com</a:t>
            </a:r>
            <a:r>
              <a:rPr lang="en-US" dirty="0" smtClean="0"/>
              <a:t>.  Send Deirdre your user name (via twitter).</a:t>
            </a:r>
          </a:p>
          <a:p>
            <a:pPr marL="342900" indent="-342900">
              <a:buAutoNum type="arabicPeriod"/>
            </a:pPr>
            <a:r>
              <a:rPr lang="en-US" dirty="0" smtClean="0"/>
              <a:t>Create an individual board based on a theme of your choice, with at least 6 pins (or re-pins).</a:t>
            </a:r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/>
            <a:r>
              <a:rPr lang="en-US" dirty="0" smtClean="0"/>
              <a:t>							AND</a:t>
            </a:r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/>
            <a:r>
              <a:rPr lang="en-US" dirty="0" smtClean="0"/>
              <a:t>3.  Contribute at least one pin or re-pin our class’s collaborative board (called “LBSC 642” under Deirdre’s boards).  </a:t>
            </a:r>
          </a:p>
          <a:p>
            <a:pPr marL="342900" indent="-342900"/>
            <a:r>
              <a:rPr lang="en-US" dirty="0" smtClean="0"/>
              <a:t>4.  Please edit the caption to include your first name and initial of your last name, (this is how we will give you credit for the assignment).</a:t>
            </a:r>
          </a:p>
          <a:p>
            <a:pPr marL="342900" indent="-342900"/>
            <a:r>
              <a:rPr lang="en-US" dirty="0" smtClean="0"/>
              <a:t>5.  Enjoy </a:t>
            </a:r>
            <a:r>
              <a:rPr lang="en-US" dirty="0" err="1"/>
              <a:t>P</a:t>
            </a:r>
            <a:r>
              <a:rPr lang="en-US" dirty="0" err="1" smtClean="0"/>
              <a:t>interest</a:t>
            </a:r>
            <a:r>
              <a:rPr lang="en-US" dirty="0" smtClean="0"/>
              <a:t> from now on!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FontTx/>
              <a:buChar char="-"/>
            </a:pP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1002</TotalTime>
  <Words>554</Words>
  <Application>Microsoft Office PowerPoint</Application>
  <PresentationFormat>On-screen Show (4:3)</PresentationFormat>
  <Paragraphs>102</Paragraphs>
  <Slides>10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Pushpin</vt:lpstr>
      <vt:lpstr>PIN it!</vt:lpstr>
      <vt:lpstr>About Pinterest</vt:lpstr>
      <vt:lpstr>Pros and Cons</vt:lpstr>
      <vt:lpstr>Using Pinterest Educationally</vt:lpstr>
      <vt:lpstr>Students</vt:lpstr>
      <vt:lpstr>Sample Pinterest Homepage</vt:lpstr>
      <vt:lpstr>Sample Pin Board</vt:lpstr>
      <vt:lpstr>Sample Pin</vt:lpstr>
      <vt:lpstr>Assignment</vt:lpstr>
      <vt:lpstr>Sources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PIN it!</dc:title>
  <dc:creator>Deirdre Lunn</dc:creator>
  <cp:lastModifiedBy>Stella Marie</cp:lastModifiedBy>
  <cp:revision>54</cp:revision>
  <dcterms:created xsi:type="dcterms:W3CDTF">2012-10-22T02:28:29Z</dcterms:created>
  <dcterms:modified xsi:type="dcterms:W3CDTF">2012-10-23T05:21:11Z</dcterms:modified>
</cp:coreProperties>
</file>